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95" r:id="rId3"/>
    <p:sldId id="296" r:id="rId4"/>
    <p:sldId id="264" r:id="rId5"/>
    <p:sldId id="292" r:id="rId6"/>
    <p:sldId id="285" r:id="rId7"/>
    <p:sldId id="293" r:id="rId8"/>
    <p:sldId id="286" r:id="rId9"/>
    <p:sldId id="287" r:id="rId10"/>
    <p:sldId id="288" r:id="rId11"/>
    <p:sldId id="289" r:id="rId12"/>
    <p:sldId id="290" r:id="rId13"/>
    <p:sldId id="282" r:id="rId14"/>
    <p:sldId id="291" r:id="rId15"/>
    <p:sldId id="283" r:id="rId16"/>
    <p:sldId id="259" r:id="rId17"/>
    <p:sldId id="281" r:id="rId18"/>
    <p:sldId id="265" r:id="rId19"/>
    <p:sldId id="266" r:id="rId20"/>
    <p:sldId id="267" r:id="rId21"/>
    <p:sldId id="268" r:id="rId22"/>
    <p:sldId id="260" r:id="rId23"/>
    <p:sldId id="274" r:id="rId24"/>
    <p:sldId id="271" r:id="rId25"/>
    <p:sldId id="270" r:id="rId26"/>
    <p:sldId id="275" r:id="rId27"/>
    <p:sldId id="273" r:id="rId28"/>
    <p:sldId id="269" r:id="rId29"/>
    <p:sldId id="272" r:id="rId30"/>
    <p:sldId id="261" r:id="rId31"/>
    <p:sldId id="277" r:id="rId32"/>
    <p:sldId id="278" r:id="rId33"/>
    <p:sldId id="279" r:id="rId34"/>
    <p:sldId id="280" r:id="rId35"/>
    <p:sldId id="276" r:id="rId36"/>
    <p:sldId id="294" r:id="rId3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DC97B35-A685-456E-A06A-055E7E1D76CF}" type="datetimeFigureOut">
              <a:rPr lang="pl-PL" smtClean="0"/>
              <a:pPr/>
              <a:t>07.11.2019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7AE8F18-592F-4871-A0A6-9BF8D134BC2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C97B35-A685-456E-A06A-055E7E1D76CF}" type="datetimeFigureOut">
              <a:rPr lang="pl-PL" smtClean="0"/>
              <a:pPr/>
              <a:t>07.11.2019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AE8F18-592F-4871-A0A6-9BF8D134BC2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C97B35-A685-456E-A06A-055E7E1D76CF}" type="datetimeFigureOut">
              <a:rPr lang="pl-PL" smtClean="0"/>
              <a:pPr/>
              <a:t>07.11.2019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AE8F18-592F-4871-A0A6-9BF8D134BC2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C97B35-A685-456E-A06A-055E7E1D76CF}" type="datetimeFigureOut">
              <a:rPr lang="pl-PL" smtClean="0"/>
              <a:pPr/>
              <a:t>07.11.2019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AE8F18-592F-4871-A0A6-9BF8D134BC2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C97B35-A685-456E-A06A-055E7E1D76CF}" type="datetimeFigureOut">
              <a:rPr lang="pl-PL" smtClean="0"/>
              <a:pPr/>
              <a:t>07.11.2019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AE8F18-592F-4871-A0A6-9BF8D134BC2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C97B35-A685-456E-A06A-055E7E1D76CF}" type="datetimeFigureOut">
              <a:rPr lang="pl-PL" smtClean="0"/>
              <a:pPr/>
              <a:t>07.11.2019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AE8F18-592F-4871-A0A6-9BF8D134BC2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C97B35-A685-456E-A06A-055E7E1D76CF}" type="datetimeFigureOut">
              <a:rPr lang="pl-PL" smtClean="0"/>
              <a:pPr/>
              <a:t>07.11.2019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AE8F18-592F-4871-A0A6-9BF8D134BC2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C97B35-A685-456E-A06A-055E7E1D76CF}" type="datetimeFigureOut">
              <a:rPr lang="pl-PL" smtClean="0"/>
              <a:pPr/>
              <a:t>07.11.2019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AE8F18-592F-4871-A0A6-9BF8D134BC2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C97B35-A685-456E-A06A-055E7E1D76CF}" type="datetimeFigureOut">
              <a:rPr lang="pl-PL" smtClean="0"/>
              <a:pPr/>
              <a:t>07.11.2019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AE8F18-592F-4871-A0A6-9BF8D134BC2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DC97B35-A685-456E-A06A-055E7E1D76CF}" type="datetimeFigureOut">
              <a:rPr lang="pl-PL" smtClean="0"/>
              <a:pPr/>
              <a:t>07.11.2019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AE8F18-592F-4871-A0A6-9BF8D134BC2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DC97B35-A685-456E-A06A-055E7E1D76CF}" type="datetimeFigureOut">
              <a:rPr lang="pl-PL" smtClean="0"/>
              <a:pPr/>
              <a:t>07.11.2019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7AE8F18-592F-4871-A0A6-9BF8D134BC2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DC97B35-A685-456E-A06A-055E7E1D76CF}" type="datetimeFigureOut">
              <a:rPr lang="pl-PL" smtClean="0"/>
              <a:pPr/>
              <a:t>07.11.2019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7AE8F18-592F-4871-A0A6-9BF8D134BC2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1844824"/>
            <a:ext cx="7772400" cy="1829761"/>
          </a:xfrm>
        </p:spPr>
        <p:txBody>
          <a:bodyPr>
            <a:noAutofit/>
          </a:bodyPr>
          <a:lstStyle/>
          <a:p>
            <a:pPr algn="ctr"/>
            <a:r>
              <a:rPr lang="pl-PL" sz="60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„Zdrowe SĄDECKIE” </a:t>
            </a:r>
            <a:br>
              <a:rPr lang="pl-PL" sz="60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pl-PL" sz="60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- EDYCJA 2019</a:t>
            </a:r>
            <a:endParaRPr lang="pl-PL" sz="6000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Obraz 3" descr="Znalezione obrazy dla zapytania logo ZarzÄd Powiatu NowosÄdeckieg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88640"/>
            <a:ext cx="381642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395536" y="3861048"/>
            <a:ext cx="828092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3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Zadanie publiczne realizowane przy wsparciu finansowym Powiatu Nowosądeckiego.</a:t>
            </a:r>
            <a:endParaRPr kumimoji="0" lang="pl-PL" sz="3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IMG_20190515_0926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566089" y="-549527"/>
            <a:ext cx="12528715" cy="9396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20190515_0927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590092" y="-1461628"/>
            <a:ext cx="12720736" cy="95405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IMG_20190515_0927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566089" y="-2061695"/>
            <a:ext cx="12528715" cy="9396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190515_1158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602094" y="1602093"/>
            <a:ext cx="12816747" cy="96125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20190515_1225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 flipH="1" flipV="1">
            <a:off x="-1524000" y="1524000"/>
            <a:ext cx="12192000" cy="914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20190531_0914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524000" y="1524000"/>
            <a:ext cx="12192000" cy="914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97954" cy="7029400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1259632" y="188640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Akcja</a:t>
            </a:r>
            <a:endParaRPr lang="pl-PL" sz="6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pl-P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„</a:t>
            </a:r>
            <a:r>
              <a:rPr lang="pl-P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Antytytoniowi” </a:t>
            </a:r>
            <a:endParaRPr lang="pl-PL" sz="6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pl-PL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 </a:t>
            </a:r>
            <a:r>
              <a:rPr lang="pl-P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szkole </a:t>
            </a:r>
          </a:p>
        </p:txBody>
      </p:sp>
      <p:sp>
        <p:nvSpPr>
          <p:cNvPr id="5" name="Prostokąt 4"/>
          <p:cNvSpPr/>
          <p:nvPr/>
        </p:nvSpPr>
        <p:spPr>
          <a:xfrm>
            <a:off x="2267744" y="5996226"/>
            <a:ext cx="68762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Zadanie publiczne realizowane przy wsparciu finansowym Powiatu Nowosądeckiego.</a:t>
            </a:r>
            <a:endParaRPr lang="pl-PL" sz="2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20190923_1059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IMG_20190923_1109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IMG_20190923_1215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323528" y="5661248"/>
            <a:ext cx="828092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Zadanie publiczne realizowane przez Stowarzyszenie VIRTUS.</a:t>
            </a:r>
          </a:p>
        </p:txBody>
      </p:sp>
      <p:sp>
        <p:nvSpPr>
          <p:cNvPr id="6" name="Prostokąt 5"/>
          <p:cNvSpPr/>
          <p:nvPr/>
        </p:nvSpPr>
        <p:spPr>
          <a:xfrm>
            <a:off x="467544" y="548680"/>
            <a:ext cx="849694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5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„Sięgnij po zdrowie”</a:t>
            </a:r>
          </a:p>
          <a:p>
            <a:pPr algn="ctr"/>
            <a:r>
              <a:rPr lang="pl-PL" sz="4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 – warsztaty integracyjno-szkoleniowe dla osób niepełnosprawnych</a:t>
            </a:r>
            <a:endParaRPr lang="pl-PL" sz="4000" b="1" dirty="0">
              <a:solidFill>
                <a:schemeClr val="bg2">
                  <a:lumMod val="2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7" name="Obraz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852936"/>
            <a:ext cx="252028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20190923_1223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IMG_20190926_1155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Znalezione obrazy dla zapytania dps nowy sącz budyne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264" cy="685800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0" y="4005064"/>
            <a:ext cx="9144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Pogadanka </a:t>
            </a:r>
            <a:endParaRPr lang="pl-PL" sz="3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pl-PL" sz="3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dotycząca </a:t>
            </a:r>
            <a:r>
              <a:rPr lang="pl-PL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zdrowego stylu życia </a:t>
            </a:r>
            <a:r>
              <a:rPr lang="pl-PL" sz="3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osób </a:t>
            </a:r>
            <a:r>
              <a:rPr lang="pl-PL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60+ </a:t>
            </a:r>
            <a:endParaRPr lang="pl-PL" sz="3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pl-PL" sz="3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dla </a:t>
            </a:r>
            <a:r>
              <a:rPr lang="pl-PL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mieszkańców </a:t>
            </a:r>
            <a:endParaRPr lang="pl-PL" sz="3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pl-PL" sz="3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Domu </a:t>
            </a:r>
            <a:r>
              <a:rPr lang="pl-PL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Pomocy Społecznej. </a:t>
            </a:r>
          </a:p>
        </p:txBody>
      </p:sp>
      <p:sp>
        <p:nvSpPr>
          <p:cNvPr id="4" name="Prostokąt 3"/>
          <p:cNvSpPr/>
          <p:nvPr/>
        </p:nvSpPr>
        <p:spPr>
          <a:xfrm>
            <a:off x="1979712" y="188640"/>
            <a:ext cx="6876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Zadanie publiczne realizowane przy wsparciu finansowym Powiatu Nowosądeckiego.</a:t>
            </a:r>
            <a:endPara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20191023_1519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85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332656" y="-171401"/>
            <a:ext cx="10476656" cy="70294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75576440_420188771976249_429691725410205696_n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DSC085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319208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DSC085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302107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74153855_640450329821432_5794899274537893888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DSC085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0332640" cy="6878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23528" y="548680"/>
            <a:ext cx="849694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„Jak sobie radzić w sytuacjach zagrażających zdrowiu psychicznemu</a:t>
            </a:r>
            <a:r>
              <a:rPr lang="pl-PL" sz="41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”</a:t>
            </a:r>
          </a:p>
          <a:p>
            <a:pPr algn="ctr"/>
            <a:r>
              <a:rPr lang="pl-PL" sz="41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pl-PL" sz="41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– prelekcja z psychologiem</a:t>
            </a:r>
          </a:p>
        </p:txBody>
      </p:sp>
      <p:pic>
        <p:nvPicPr>
          <p:cNvPr id="90114" name="Picture 2" descr="Znalezione obrazy dla zapytania prelekcja z psychologiem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492896"/>
            <a:ext cx="4810125" cy="3400426"/>
          </a:xfrm>
          <a:prstGeom prst="rect">
            <a:avLst/>
          </a:prstGeom>
          <a:noFill/>
        </p:spPr>
      </p:pic>
      <p:sp>
        <p:nvSpPr>
          <p:cNvPr id="4" name="Prostokąt 3"/>
          <p:cNvSpPr/>
          <p:nvPr/>
        </p:nvSpPr>
        <p:spPr>
          <a:xfrm>
            <a:off x="1979712" y="5949280"/>
            <a:ext cx="6876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ctr" fontAlgn="base">
              <a:spcBef>
                <a:spcPct val="0"/>
              </a:spcBef>
              <a:spcAft>
                <a:spcPct val="0"/>
              </a:spcAft>
            </a:pP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Zadanie publiczne realizowane przy wsparciu finansowym Powiatu Nowosądeckiego.</a:t>
            </a:r>
            <a:endParaRPr lang="pl-PL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IMG_20191029_0951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20191029_0952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660565" cy="72454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IMG_20191029_0954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20191029_0954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75224673_505278896982699_242294704059082342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71600" y="980728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rPr>
              <a:t>Dziękujemy za uwagę</a:t>
            </a:r>
            <a:endParaRPr lang="pl-PL" sz="6000" b="1" dirty="0">
              <a:solidFill>
                <a:schemeClr val="bg2">
                  <a:lumMod val="2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Calibri" pitchFamily="34" charset="0"/>
              <a:ea typeface="+mj-ea"/>
              <a:cs typeface="Calibri" pitchFamily="34" charset="0"/>
            </a:endParaRPr>
          </a:p>
        </p:txBody>
      </p:sp>
      <p:pic>
        <p:nvPicPr>
          <p:cNvPr id="94210" name="Picture 2" descr="Znalezione obrazy dla zapytania buźki clip 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492896"/>
            <a:ext cx="4464496" cy="37409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ymbol zastępczy zawartości 15" descr="20190515_0819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698104" y="-1641648"/>
            <a:ext cx="13584832" cy="101886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20190515_082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524000" y="344488"/>
            <a:ext cx="12192000" cy="914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IMG_20190515_0844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524000" y="-807640"/>
            <a:ext cx="12192000" cy="914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 descr="20190515_1003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578090" y="-2553750"/>
            <a:ext cx="12624725" cy="9468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IMG_20190515_0926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IMG_20190515_0926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109</TotalTime>
  <Words>88</Words>
  <Application>Microsoft Office PowerPoint</Application>
  <PresentationFormat>Pokaz na ekranie (4:3)</PresentationFormat>
  <Paragraphs>18</Paragraphs>
  <Slides>36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7" baseType="lpstr">
      <vt:lpstr>Hol</vt:lpstr>
      <vt:lpstr>„Zdrowe SĄDECKIE”  - EDYCJA 2019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„Zdrowe SĄDECKIE” - EDYCJA 2019</dc:title>
  <dc:creator>Aneta</dc:creator>
  <cp:lastModifiedBy>Aneta</cp:lastModifiedBy>
  <cp:revision>13</cp:revision>
  <dcterms:created xsi:type="dcterms:W3CDTF">2019-11-06T09:47:06Z</dcterms:created>
  <dcterms:modified xsi:type="dcterms:W3CDTF">2019-11-07T08:49:28Z</dcterms:modified>
</cp:coreProperties>
</file>