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9" r:id="rId4"/>
    <p:sldId id="257" r:id="rId5"/>
    <p:sldId id="262" r:id="rId6"/>
    <p:sldId id="269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632" y="-14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F70016-F8D5-46A5-8D31-83B1CAD0068D}" type="datetimeFigureOut">
              <a:rPr lang="pl-PL" smtClean="0"/>
              <a:pPr/>
              <a:t>2020-02-13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411425-A2CC-481B-8F4C-3FD9BFE7E4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16111.pl/problemy/seksting,aid,15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yzurnet.pl/patostreamy--nowy-rodzaj-szkodliwych-tresci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ZAGROŻENIA W INTERNECIE</a:t>
            </a:r>
            <a:endParaRPr lang="pl-PL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450x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784" y="908720"/>
            <a:ext cx="7140432" cy="4109716"/>
          </a:xfrm>
          <a:prstGeom prst="rect">
            <a:avLst/>
          </a:prstGeom>
        </p:spPr>
      </p:pic>
      <p:pic>
        <p:nvPicPr>
          <p:cNvPr id="5" name="Obraz 4" descr="logo szkoł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4454" y="1124744"/>
            <a:ext cx="1479546" cy="148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cs typeface="Arial" pitchFamily="34" charset="0"/>
              </a:rPr>
              <a:t>DZIĘKUJĘ ZA UWAGĘ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412776"/>
            <a:ext cx="55081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NIEBEZPIECZNE KONTAKTY</a:t>
            </a:r>
          </a:p>
          <a:p>
            <a:pPr algn="just"/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UWODZENIE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(z ang.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grooming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 - w sieci dzieci narażone są na styczność z pedofilami, którzy często udają rówieśnika potencjalnej ofiary po to, aby móc wykorzystać je seksualnie. Młodzi ludzie bardzo często bagatelizują zasady bezpieczeństwa i umawiają się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poznaną przez Internet osobą w pojedynkę, a przy tym nie informują o spotkaniu swoich rodziców. 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mini_5d15b516922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836712"/>
            <a:ext cx="3635896" cy="5166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SEKSTING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polega na wysyłaniu innym osobom za pośrednictwem Internetu lub telefonu komórkowego swoich intymnych (nagich) zdjęć lub filmów. Często zdarza się, że trafiają w ręce niepowołanych osób i stają się narzędziem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cyberprzemocy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. Mogą również zostać opublikowane 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w widoku publicznym bez zgody osoby, która na nich jest.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sext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17600"/>
            <a:ext cx="4932040" cy="42404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635896" y="6611777"/>
            <a:ext cx="4644008" cy="24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hlinkClick r:id="rId3"/>
              </a:rPr>
              <a:t>https://116111.pl/problemy/seksting,aid,152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1124744"/>
            <a:ext cx="89644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CYBERPRZEMOC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to stosowanie przemocy poprzez: prześladowanie, zastraszanie, nękanie, wyśmiewanie innych osób z wykorzystaniem Internetu i narzędzi typu elektronicznego takich jak: SMS, e-mail, witryny internetowe, fora dyskusyjne w Internecie, portale społecznościowe i inne. Osobę dopuszczającą się takich czynów określa się 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stalkerem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  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Cyberprzemo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790056"/>
            <a:ext cx="4067944" cy="406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SZKODLIWE TREŚCI –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do nich zaliczają się różnego rodzaju filmy, zdjęcia, artykuły, fora internetowe, które zawierają elementy przemocy, pornografię, nawołują do dyskryminacji ludzi innej rasy, narodowości lub wyznania.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picjumbo.co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682" y="2276872"/>
            <a:ext cx="5724636" cy="381642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851920" y="6165304"/>
            <a:ext cx="15376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700" i="1" dirty="0" smtClean="0"/>
              <a:t>Źródło: https://picjumbo.com/</a:t>
            </a:r>
            <a:endParaRPr lang="pl-PL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PATOSTREAM</a:t>
            </a:r>
            <a:r>
              <a:rPr lang="pl-PL" sz="1600" dirty="0" smtClean="0"/>
              <a:t> -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transmisja internetowa na żywo, prowadzona w serwisach internetowych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(np. w serwisie 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), w trakcie której prezentowane są liczne zachowania powszechnie uznawane za będące dewiacjami społecznymi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, w tym zwłaszcza takie jak: libacje alkoholowe, przemoc domowa lub 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wulgaryzmy.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Kolejne czynności są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wykonywane w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zamian za wpłaty pieniężne dokonywane przez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widzów.</a:t>
            </a:r>
          </a:p>
          <a:p>
            <a:pPr algn="just">
              <a:lnSpc>
                <a:spcPct val="150000"/>
              </a:lnSpc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572000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>
                <a:hlinkClick r:id="rId2"/>
              </a:rPr>
              <a:t>https://dyzurnet.pl/patostreamy--nowy-rodzaj-szkodliwych-tresci.html</a:t>
            </a:r>
            <a:endParaRPr lang="pl-PL" sz="800" dirty="0"/>
          </a:p>
        </p:txBody>
      </p:sp>
      <p:pic>
        <p:nvPicPr>
          <p:cNvPr id="5" name="Obraz 4" descr="mini_5d15b516922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852936"/>
            <a:ext cx="6540205" cy="334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6926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NADUŻYWANIE INTERNETU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- czas i intensywność korzystania z Internetu wymyka się spod kontroli, użytkownik spędza w sieci więcej czasu niż planował, odczuwa trudną do odparcia potrzebę korzystania z sieci. Korzystanie z Internetu prowadzi do zaniedbywania innych aspektów życia, przysparza problemów na różnych płaszczyznach lub powoduje subiektywnie odczuwane cierpienie.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foter.com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752528" cy="3168352"/>
          </a:xfrm>
          <a:prstGeom prst="rect">
            <a:avLst/>
          </a:prstGeom>
        </p:spPr>
      </p:pic>
      <p:pic>
        <p:nvPicPr>
          <p:cNvPr id="5" name="Obraz 4" descr="kampania_ba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04864"/>
            <a:ext cx="3284567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980728"/>
            <a:ext cx="5148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HEJT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inaczej mowa nienawiści, to bezpodstawne obrażanie oraz wulgarne i agresywne komentowanie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FAKE NEWS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nieprawdziwe informacje, które mogą mieć poważne konsekwencje, a jej ofiarami padają dzieci i dorośli.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bricks-brickwall-brickwork-1092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10158"/>
            <a:ext cx="3923928" cy="2655697"/>
          </a:xfrm>
          <a:prstGeom prst="rect">
            <a:avLst/>
          </a:prstGeom>
        </p:spPr>
      </p:pic>
      <p:pic>
        <p:nvPicPr>
          <p:cNvPr id="6" name="Obraz 5" descr="csm_jestnaswiecej_KV_a87bf3f1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420600"/>
            <a:ext cx="3403396" cy="300633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491880" y="6237312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#</a:t>
            </a:r>
            <a:r>
              <a:rPr lang="pl-PL" dirty="0" err="1" smtClean="0"/>
              <a:t>jestnaswiecej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ZAGROŻENIA W INTERNECIE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88924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DOXING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to</a:t>
            </a:r>
            <a:r>
              <a:rPr lang="pl-PL" dirty="0">
                <a:latin typeface="Arial" pitchFamily="34" charset="0"/>
                <a:cs typeface="Arial" pitchFamily="34" charset="0"/>
              </a:rPr>
              <a:t> internetowa praktyka polegająca na badaniu i nadawaniu prywatnych lub identyfikujących informacji (w szczególności danych 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osobowych) </a:t>
            </a:r>
            <a:r>
              <a:rPr lang="pl-PL" dirty="0">
                <a:latin typeface="Arial" pitchFamily="34" charset="0"/>
                <a:cs typeface="Arial" pitchFamily="34" charset="0"/>
              </a:rPr>
              <a:t>na temat osoby lub organizacji. 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ox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5076056" cy="289117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2492896"/>
            <a:ext cx="40679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PISHING I SCAM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– sytuacja</a:t>
            </a:r>
            <a:r>
              <a:rPr lang="pl-PL" smtClean="0">
                <a:latin typeface="Arial" pitchFamily="34" charset="0"/>
                <a:cs typeface="Arial" pitchFamily="34" charset="0"/>
              </a:rPr>
              <a:t>, w której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oszuści wzbudzają nasze zaufanie po to, aby wyłudzić nasze dane (np. hasło i login do 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facebooka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lub pieniądze. 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</TotalTime>
  <Words>264</Words>
  <Application>Microsoft Office PowerPoint</Application>
  <PresentationFormat>Pokaz na ekranie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ZAGROŻENIA W INTERNECIE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ZAGROŻENIA W INTERNECIE</dc:title>
  <dc:creator>Lenovo</dc:creator>
  <cp:lastModifiedBy>Lenovo</cp:lastModifiedBy>
  <cp:revision>14</cp:revision>
  <dcterms:created xsi:type="dcterms:W3CDTF">2020-01-11T15:11:53Z</dcterms:created>
  <dcterms:modified xsi:type="dcterms:W3CDTF">2020-02-13T07:54:03Z</dcterms:modified>
</cp:coreProperties>
</file>